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15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312" r:id="rId36"/>
    <p:sldId id="313" r:id="rId37"/>
    <p:sldId id="314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316" r:id="rId49"/>
    <p:sldId id="317" r:id="rId50"/>
    <p:sldId id="31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7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366B8-DDBC-4BF6-881A-4E56C25BF819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EA360-3B55-440C-AA52-F31C26594E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277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7015D71-01F9-4CA7-9FBA-03B806DAC37F}" type="datetime1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4782-6882-4631-A1ED-0E3DD04E4CC8}" type="datetime1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B950-F66F-4AA8-BC98-F1C4BC7DDBA7}" type="datetime1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B0EE-46E0-43BE-90CB-7AF81B9F1FED}" type="datetime1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7A2B-3046-4578-BC4B-247E1B05C267}" type="datetime1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6DBC-0A6F-407F-94FD-758B44945DE6}" type="datetime1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5C41-52E0-45FD-A42C-C428EE2F332B}" type="datetime1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F217-553E-4C2F-97A0-2DD56C63D117}" type="datetime1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7E59-1202-40B9-BB52-FB2F3F461A0B}" type="datetime1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A545-4915-43B3-B097-992ABE53FC7F}" type="datetime1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0EBF-6FB9-47FD-AFFE-97F0EF4F8FAE}" type="datetime1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C3F4FE1-4B80-4088-BDCA-F05D3EE3B990}" type="datetime1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Automation and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598720"/>
          </a:xfrm>
        </p:spPr>
        <p:txBody>
          <a:bodyPr>
            <a:normAutofit/>
          </a:bodyPr>
          <a:lstStyle/>
          <a:p>
            <a:endParaRPr lang="en-US" sz="2600" b="1" dirty="0" smtClean="0">
              <a:solidFill>
                <a:srgbClr val="FF0000"/>
              </a:solidFill>
            </a:endParaRPr>
          </a:p>
          <a:p>
            <a:endParaRPr lang="en-US" sz="2600" b="1" dirty="0" smtClean="0">
              <a:solidFill>
                <a:srgbClr val="FF0000"/>
              </a:solidFill>
            </a:endParaRPr>
          </a:p>
          <a:p>
            <a:pPr algn="r"/>
            <a:r>
              <a:rPr lang="en-US" dirty="0" smtClean="0"/>
              <a:t>Dr. Salman </a:t>
            </a:r>
            <a:r>
              <a:rPr lang="en-US" dirty="0" err="1" smtClean="0"/>
              <a:t>Hussain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20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400050"/>
            <a:ext cx="8810625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6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7637318" cy="700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9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700088"/>
            <a:ext cx="88868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4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00063"/>
            <a:ext cx="871537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3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890588"/>
            <a:ext cx="88201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6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509588"/>
            <a:ext cx="882015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6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76275"/>
            <a:ext cx="888682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9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704850"/>
            <a:ext cx="863917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4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0050"/>
            <a:ext cx="8715375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3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66675"/>
            <a:ext cx="8601075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6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9490"/>
            <a:ext cx="9144000" cy="613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71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6350"/>
            <a:ext cx="86868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6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4813"/>
            <a:ext cx="88392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9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742950"/>
            <a:ext cx="8763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4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0"/>
            <a:ext cx="8639175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3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1" t="20312" r="57833" b="32031"/>
          <a:stretch/>
        </p:blipFill>
        <p:spPr bwMode="auto">
          <a:xfrm>
            <a:off x="450057" y="609600"/>
            <a:ext cx="3357562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t="8617" r="9536" b="14868"/>
          <a:stretch/>
        </p:blipFill>
        <p:spPr bwMode="auto">
          <a:xfrm>
            <a:off x="1600200" y="3166868"/>
            <a:ext cx="7391400" cy="36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" t="29640" r="2935" b="20738"/>
          <a:stretch/>
        </p:blipFill>
        <p:spPr bwMode="auto">
          <a:xfrm>
            <a:off x="415636" y="427181"/>
            <a:ext cx="8714509" cy="257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052513"/>
            <a:ext cx="87725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6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66700"/>
            <a:ext cx="86201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6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61925"/>
            <a:ext cx="8629650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9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5434013" cy="641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4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495425"/>
            <a:ext cx="88487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3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400050"/>
            <a:ext cx="878205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00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442913"/>
            <a:ext cx="8334375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6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776288"/>
            <a:ext cx="593407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6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28638"/>
            <a:ext cx="848677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9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14363"/>
            <a:ext cx="855345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4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628650"/>
            <a:ext cx="875347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3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4" t="21485" r="49048" b="34375"/>
          <a:stretch/>
        </p:blipFill>
        <p:spPr bwMode="auto">
          <a:xfrm>
            <a:off x="457200" y="838199"/>
            <a:ext cx="8229600" cy="567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6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9" t="11524" r="13690" b="6250"/>
          <a:stretch/>
        </p:blipFill>
        <p:spPr bwMode="auto">
          <a:xfrm>
            <a:off x="152400" y="533400"/>
            <a:ext cx="8915401" cy="60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5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3" t="11718" r="15666" b="6250"/>
          <a:stretch/>
        </p:blipFill>
        <p:spPr bwMode="auto">
          <a:xfrm>
            <a:off x="193097" y="628650"/>
            <a:ext cx="8943976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2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552450"/>
            <a:ext cx="88201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6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0"/>
            <a:ext cx="8358187" cy="687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6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661988"/>
            <a:ext cx="867727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98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023938"/>
            <a:ext cx="87820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9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61938"/>
            <a:ext cx="8848725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4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23838"/>
            <a:ext cx="8829675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3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95300"/>
            <a:ext cx="87153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6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538163"/>
            <a:ext cx="6219825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6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23863"/>
            <a:ext cx="8458200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9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762000"/>
            <a:ext cx="87249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4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7673"/>
            <a:ext cx="8001000" cy="623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3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t="1367" r="5564" b="4297"/>
          <a:stretch/>
        </p:blipFill>
        <p:spPr bwMode="auto">
          <a:xfrm>
            <a:off x="381000" y="904875"/>
            <a:ext cx="8382000" cy="487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83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429750" cy="530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99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85750"/>
            <a:ext cx="873442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9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6774" b="13250"/>
          <a:stretch/>
        </p:blipFill>
        <p:spPr bwMode="auto">
          <a:xfrm>
            <a:off x="858982" y="838201"/>
            <a:ext cx="7592291" cy="43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2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4" y="380141"/>
            <a:ext cx="7975126" cy="602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6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771525"/>
            <a:ext cx="76390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6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448425" cy="56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9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871538"/>
            <a:ext cx="75247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4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57225"/>
            <a:ext cx="76962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3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66725"/>
            <a:ext cx="789622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6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438275"/>
            <a:ext cx="75533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6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876300"/>
            <a:ext cx="74485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9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176338"/>
            <a:ext cx="86201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8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764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92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52413"/>
            <a:ext cx="882015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4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09638"/>
            <a:ext cx="89916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3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790575"/>
            <a:ext cx="889635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6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6147</TotalTime>
  <Words>70</Words>
  <Application>Microsoft Office PowerPoint</Application>
  <PresentationFormat>On-screen Show (4:3)</PresentationFormat>
  <Paragraphs>67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Austin</vt:lpstr>
      <vt:lpstr>Automation and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CAD/CAM</dc:title>
  <dc:creator>PERSONAL</dc:creator>
  <cp:lastModifiedBy>komal</cp:lastModifiedBy>
  <cp:revision>240</cp:revision>
  <dcterms:created xsi:type="dcterms:W3CDTF">2006-08-16T00:00:00Z</dcterms:created>
  <dcterms:modified xsi:type="dcterms:W3CDTF">2015-03-05T15:02:03Z</dcterms:modified>
</cp:coreProperties>
</file>